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8" r:id="rId5"/>
    <p:sldId id="259" r:id="rId6"/>
    <p:sldId id="273" r:id="rId7"/>
    <p:sldId id="272" r:id="rId8"/>
    <p:sldId id="271" r:id="rId9"/>
    <p:sldId id="270" r:id="rId10"/>
    <p:sldId id="269" r:id="rId11"/>
    <p:sldId id="268" r:id="rId12"/>
    <p:sldId id="267" r:id="rId13"/>
    <p:sldId id="266" r:id="rId14"/>
    <p:sldId id="265" r:id="rId15"/>
    <p:sldId id="264" r:id="rId16"/>
    <p:sldId id="263" r:id="rId17"/>
    <p:sldId id="262" r:id="rId18"/>
    <p:sldId id="261" r:id="rId19"/>
    <p:sldId id="260" r:id="rId20"/>
    <p:sldId id="274" r:id="rId21"/>
    <p:sldId id="275" r:id="rId22"/>
    <p:sldId id="278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51b848f3b88e48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BA98B-1E6E-4600-8162-6915B76C0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4665DE-885E-4E20-9B65-C08480238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F0EA75-377C-4950-BD71-94F39384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253E1-0C30-40A3-8B8B-B606347F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C1FA3-F347-4E8E-A607-DEF44ABA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61431-7FA6-4E56-A7BF-5D5B957A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0A46F5-8649-4539-8774-B13E15580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9E3B75-D446-401B-9776-C706764F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4E6FB-3A2A-427D-9521-4A74FBB7C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7A803-9D7E-4D7B-B791-29303340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9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012E05-ECCA-491A-BBFF-93652C715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614C73-63E7-4D57-9C87-70B10A1B8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7665A7-C4F2-4640-9655-3B9D1071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D712D-3A64-4BBF-93CC-A157AB33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966316-F57A-47C0-B2A6-0A9542DF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29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57E91-2BC1-4EDB-8EB0-9F6488BB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436DC-B920-432A-AD77-906EA93BE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508679-0A70-4D59-8745-9FFCDA85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F90F13-3080-47CD-A8B8-84FEE07E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BA6B3-5478-4910-8995-0BA19580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21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F22A8-4918-4209-B9DF-3BF35B84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025336-3543-4FAD-B654-4D9238384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4B5769-5803-454B-A466-9D89AD89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8D7D5-DA4E-4CD4-A46E-D5F1136F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E587ED-E0B8-4293-8085-CD672576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81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BFFF6-5CC2-4A29-85B9-81BE322C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679CE-694D-4423-9BD3-2816978B1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2F1006-42B4-4B6D-82EC-9835E69C3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2ACDDF-812F-4FAC-B9D1-2520D34B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AE2E4-2E92-4209-84A5-47315E8C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0EC570-F8C8-45C4-ACD2-97106F97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31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ACE90-E994-4D5A-92FD-72123C6B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92AEB3-DA4A-43C5-A91D-BCE1D556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F7592-72D1-41C1-925D-AEC8BDD06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059962-FD0F-43E7-B682-506196622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C29FB3-5BC1-4821-B635-11BEBC031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A1F736-22D5-49FD-AE0B-33CF4A76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D1603C-9C3C-4D45-8D4B-3E720E97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B534A3-FD35-4167-AA84-EBE505AF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4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E8711-8EE9-413E-8D76-CA5F1970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3909D8-9A0F-4D3F-8474-205BB58B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C91D35-E8E5-4D9E-8E46-F7239971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2942C0-46F9-46FB-84A0-08CA051B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3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17C615-DD88-40CF-9C60-51628F49D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0B3B24-7B2F-4436-8E40-746E5E9B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3AD4E0-F2DE-4960-985D-470E32DD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43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F14FA-F28A-4475-A20B-DEEBDC1B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A0CB7F-2FC4-4D4D-87D8-77FC2A07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81B8E7-767A-40BC-95E2-5B0C6C24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9EDBDC-F4DB-4D58-AAB8-B1971323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C3F114-3D80-4F07-B252-F40D65AA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8D6913-CCCA-4292-A117-04BB9D3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63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B9939-DD9F-4902-8E30-89E52EF7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3E8E4A-0C56-44D2-9064-A65A55E07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9E363A-D637-4395-8031-FD5242E05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C17B22-F695-4C34-B5B3-0B4F756A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F4D838-AA1C-4C44-8AE4-50FA677D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74E722-4410-4E89-860C-4BC25309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4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B8A57A-F1B0-4CEB-A77E-98674ECE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01CC9D-DF53-41F8-91EC-95FE2AF17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F8490-39CC-4B10-B2C3-F797A551A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64538-BDB5-4582-AD7F-E890B038B790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C45604-5FCA-466F-8D10-72A341FC0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413236-67B8-4AE7-B0D7-CC552125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4DAEA-7D9F-4447-BDBC-E90E7119C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51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C7892-6639-4276-BBC6-90CF6D611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support vector machine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支持向量机</a:t>
            </a:r>
            <a:endParaRPr lang="zh-CN" altLang="en-US" sz="5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943D34-7C6B-4B0B-B1A8-A8FA874D8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                                                                                    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09062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C22F4-450C-43C5-9912-8DF6C68D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E2BA8-A7E0-4F1D-9416-79ECD372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6B8B2E-CEDE-4784-B484-720EFD5E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7A2F3-4236-4328-96CA-9C9AB6AC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6C20F-7E92-4019-941E-66D42494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72D67F-AB10-4736-BF97-CDB0D635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9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7419F-0352-4401-9A6C-3D0797B2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A373E-6D17-41AC-A2D4-DD3B2476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D80DFB-CCFF-4A4F-9848-EB62486EA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EAFE05-EF74-4A33-BEFE-6B36CBDE7803}"/>
              </a:ext>
            </a:extLst>
          </p:cNvPr>
          <p:cNvSpPr txBox="1"/>
          <p:nvPr/>
        </p:nvSpPr>
        <p:spPr>
          <a:xfrm>
            <a:off x="5237826" y="3357979"/>
            <a:ext cx="5788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仍然是凸函数，转化为求相反数的最小值</a:t>
            </a:r>
          </a:p>
        </p:txBody>
      </p:sp>
    </p:spTree>
    <p:extLst>
      <p:ext uri="{BB962C8B-B14F-4D97-AF65-F5344CB8AC3E}">
        <p14:creationId xmlns:p14="http://schemas.microsoft.com/office/powerpoint/2010/main" val="244821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43528-B81A-41A6-973D-08E22AAA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F6FC28-40B9-4A89-8DDE-D3EF39250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9E2EC6-0E63-4640-9906-4DE14AD0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9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CF634-E0B4-4A52-986F-B780B111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1CEC7-269D-4992-93EE-2D9CFB55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2E7EB-BED3-484C-9057-1D270A78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8F995-88EC-4622-B39C-090248E4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D67258-8983-48EC-836F-5047E32E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A27A6B-C1A1-49D5-8CF4-C518A66E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CC8DAA-2DD9-44E3-A8C2-FCA064EB997A}"/>
              </a:ext>
            </a:extLst>
          </p:cNvPr>
          <p:cNvSpPr txBox="1"/>
          <p:nvPr/>
        </p:nvSpPr>
        <p:spPr>
          <a:xfrm>
            <a:off x="692458" y="4882718"/>
            <a:ext cx="377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（凸函数求最大值）</a:t>
            </a:r>
          </a:p>
        </p:txBody>
      </p:sp>
    </p:spTree>
    <p:extLst>
      <p:ext uri="{BB962C8B-B14F-4D97-AF65-F5344CB8AC3E}">
        <p14:creationId xmlns:p14="http://schemas.microsoft.com/office/powerpoint/2010/main" val="259690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E210A-789D-4730-8118-FCD20F72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2F62DB-4FFC-450B-9629-60AC3B2EA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2A16DA-4969-4DC6-B22D-11597B27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5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68213-FFA1-482C-94EB-2F640A0F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EEDB9-9B27-46C6-9084-D5370CE34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578D83-3287-4079-AC72-F1A12FE71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5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99AFC-F2B0-4D12-B77E-83146F2F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DA1CB-35F4-4BCA-A3EE-6C4968C5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DCBD6C-C05F-45D9-AD8B-9CCB3A56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803295-09F6-47B2-9F29-CAF95BF673FE}"/>
              </a:ext>
            </a:extLst>
          </p:cNvPr>
          <p:cNvSpPr txBox="1"/>
          <p:nvPr/>
        </p:nvSpPr>
        <p:spPr>
          <a:xfrm>
            <a:off x="754602" y="5592932"/>
            <a:ext cx="5341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软间隔（</a:t>
            </a:r>
            <a:r>
              <a:rPr lang="en-US" altLang="zh-CN" sz="2400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soft Margin</a:t>
            </a:r>
            <a:r>
              <a:rPr lang="zh-CN" altLang="en-US" sz="2400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63856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A4C66-DEAD-4356-8A36-BE8B14BC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31C68-9D91-4822-87F6-0A8D22BAF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1FFC8F-4A9D-4C35-B5CB-19E563FE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3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2E081-36BD-4A11-89C7-3BC9EED3F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8F90D9-D1B7-4622-A00D-AE836B2121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F86FFB-5729-4564-B322-F69EAE82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7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6221B-8B80-4146-86A2-A3B7E4D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EDFCD5-2D7D-433B-9B6F-45339EEE2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01A9D5-F246-42E6-B999-47E277A0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18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07C5D-7237-42C6-9B6E-5E521802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FBDF75-04F5-4450-833D-7524FAAB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FEEC17-C16C-4C1D-BD78-6ED0CD13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7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FF54A-3E39-4F2A-A9BB-572529E7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7072D-EDF8-4B89-A281-0F039AB90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SVM</a:t>
            </a:r>
            <a:r>
              <a:rPr lang="zh-CN" altLang="en-US" dirty="0"/>
              <a:t>呢，主要分为以下几种情况。</a:t>
            </a:r>
          </a:p>
          <a:p>
            <a:r>
              <a:rPr lang="en-US" altLang="zh-CN" dirty="0"/>
              <a:t>1 </a:t>
            </a:r>
            <a:r>
              <a:rPr lang="zh-CN" altLang="en-US" dirty="0"/>
              <a:t>线性可分</a:t>
            </a:r>
            <a:r>
              <a:rPr lang="en-US" altLang="zh-CN" dirty="0"/>
              <a:t>SVM</a:t>
            </a:r>
            <a:endParaRPr lang="zh-CN" altLang="en-US" dirty="0"/>
          </a:p>
          <a:p>
            <a:r>
              <a:rPr lang="en-US" altLang="zh-CN" dirty="0"/>
              <a:t>2 </a:t>
            </a:r>
            <a:r>
              <a:rPr lang="zh-CN" altLang="en-US" dirty="0"/>
              <a:t>线性</a:t>
            </a:r>
            <a:r>
              <a:rPr lang="en-US" altLang="zh-CN" dirty="0"/>
              <a:t>SVM</a:t>
            </a:r>
            <a:r>
              <a:rPr lang="zh-CN" altLang="en-US" dirty="0"/>
              <a:t>（软间隔）</a:t>
            </a:r>
          </a:p>
          <a:p>
            <a:r>
              <a:rPr lang="en-US" altLang="zh-CN" dirty="0"/>
              <a:t>3 </a:t>
            </a:r>
            <a:r>
              <a:rPr lang="zh-CN" altLang="en-US" dirty="0"/>
              <a:t>非线性</a:t>
            </a:r>
            <a:r>
              <a:rPr lang="en-US" altLang="zh-CN" dirty="0"/>
              <a:t>SVM</a:t>
            </a:r>
            <a:r>
              <a:rPr lang="zh-CN" altLang="en-US" dirty="0"/>
              <a:t>（核函数）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494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3A6BA-0E57-4D0A-8F77-BC495790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代码部分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8B6F6-85F5-4963-A880-EAEE93E6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5" y="1690688"/>
            <a:ext cx="9899984" cy="439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4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1C093-0168-4D40-AE89-16665375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2C6D8F-6D71-43C5-A5BE-551F87C1E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32C2CE-5071-40E7-AF74-2FBAE1208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3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98DAB-496A-4DDD-B1B6-16F753C5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E8E7D-19E4-465A-8922-5FC7763A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35C92D-93FE-429A-8AEE-91274E17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8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EF3B3-B977-4966-857A-CC925FC3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6C012-C54D-4F6D-AE95-256A67CB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DF5E1C-0E17-40CF-9EAF-F61BAF31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1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7317D-330D-4DE6-91E7-10DED0A3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7B4C97-D8D1-4C8C-A4FA-FF12780C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6BE6AD-75B3-41F9-B3DB-AC536221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486DB-08CE-4843-B519-6E606350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1DC96E-D417-4319-BC03-979B2749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DB4BC2-A410-4E0C-B33B-46C47B06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DB1F8C-1B1D-47C3-95BF-559F4AF9D7CB}"/>
              </a:ext>
            </a:extLst>
          </p:cNvPr>
          <p:cNvSpPr txBox="1"/>
          <p:nvPr/>
        </p:nvSpPr>
        <p:spPr>
          <a:xfrm>
            <a:off x="5020323" y="5617709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凸函数不好求最大值</a:t>
            </a:r>
          </a:p>
        </p:txBody>
      </p:sp>
    </p:spTree>
    <p:extLst>
      <p:ext uri="{BB962C8B-B14F-4D97-AF65-F5344CB8AC3E}">
        <p14:creationId xmlns:p14="http://schemas.microsoft.com/office/powerpoint/2010/main" val="68782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45265-19AA-4B9A-A948-664B72CF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31BBB-F888-4FF8-A956-C927965AD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4B9EEC-2210-40D9-8488-BA4A2505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2F765F-33C6-4E8B-B51E-B2F7A098602A}"/>
              </a:ext>
            </a:extLst>
          </p:cNvPr>
          <p:cNvSpPr txBox="1"/>
          <p:nvPr/>
        </p:nvSpPr>
        <p:spPr>
          <a:xfrm>
            <a:off x="8691239" y="2725445"/>
            <a:ext cx="237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algun Gothic Semilight" panose="020B0502040204020203" pitchFamily="34" charset="-122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（分得开）</a:t>
            </a:r>
          </a:p>
        </p:txBody>
      </p:sp>
    </p:spTree>
    <p:extLst>
      <p:ext uri="{BB962C8B-B14F-4D97-AF65-F5344CB8AC3E}">
        <p14:creationId xmlns:p14="http://schemas.microsoft.com/office/powerpoint/2010/main" val="109663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3957A-F53B-40DB-80BD-57E49CF0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119839-FE4D-4281-BC96-71D2450B1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14D222-1144-4FA4-8929-4DC484C1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74</Words>
  <Application>Microsoft Office PowerPoint</Application>
  <PresentationFormat>宽屏</PresentationFormat>
  <Paragraphs>15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Malgun Gothic Semilight</vt:lpstr>
      <vt:lpstr>等线</vt:lpstr>
      <vt:lpstr>等线 Light</vt:lpstr>
      <vt:lpstr>华文新魏</vt:lpstr>
      <vt:lpstr>Arial</vt:lpstr>
      <vt:lpstr>Office 主题​​</vt:lpstr>
      <vt:lpstr>SVM（support vector machine）支持向量机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代码部分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戴铭瑞的电脑</dc:creator>
  <cp:lastModifiedBy> </cp:lastModifiedBy>
  <cp:revision>11</cp:revision>
  <dcterms:created xsi:type="dcterms:W3CDTF">2018-12-03T11:12:13Z</dcterms:created>
  <dcterms:modified xsi:type="dcterms:W3CDTF">2018-12-04T11:19:55Z</dcterms:modified>
</cp:coreProperties>
</file>